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ADE87-1B69-4EB1-951A-BA7EC9F2830C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F9EDF-F589-48D4-AC4F-25A927D79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6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F9EDF-F589-48D4-AC4F-25A927D79C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31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33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9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9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84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76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7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8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9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CA481-359F-4A1A-A2C6-6A277F69A2AF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51EB-0A20-4181-AEF9-B17DAF495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nationalgeographic.com/wpf/media-live/photos/000/138/overrides/save-the-ocean-tips_13821_600x450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" y="-20782"/>
            <a:ext cx="9171709" cy="687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381000"/>
            <a:ext cx="9378771" cy="5401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0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WELCOME TO MOUNT MITCHELL</a:t>
            </a:r>
          </a:p>
          <a:p>
            <a:pPr algn="ctr"/>
            <a:r>
              <a:rPr lang="en-US" sz="7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BAPTIST CHURCH </a:t>
            </a:r>
            <a:endParaRPr lang="en-US" sz="70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135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VBS 2012</a:t>
            </a:r>
            <a:endParaRPr lang="en-US" sz="13500" b="1" cap="none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670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nationalgeographic.com/wpf/media-live/photos/000/138/overrides/save-the-ocean-tips_13821_60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6" y="-34636"/>
            <a:ext cx="9190181" cy="689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77000"/>
          </a:xfrm>
        </p:spPr>
        <p:txBody>
          <a:bodyPr>
            <a:normAutofit/>
          </a:bodyPr>
          <a:lstStyle/>
          <a:p>
            <a:r>
              <a:rPr lang="en-US" sz="54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Pledge of Allegiance</a:t>
            </a:r>
            <a:r>
              <a:rPr lang="en-US" u="sng" dirty="0" smtClean="0">
                <a:solidFill>
                  <a:srgbClr val="FF0000"/>
                </a:solidFill>
              </a:rPr>
              <a:t/>
            </a:r>
            <a:br>
              <a:rPr lang="en-US" u="sng" dirty="0" smtClean="0">
                <a:solidFill>
                  <a:srgbClr val="FF0000"/>
                </a:solidFill>
              </a:rPr>
            </a:br>
            <a:r>
              <a:rPr lang="en-US" u="sng" dirty="0">
                <a:solidFill>
                  <a:srgbClr val="FF0000"/>
                </a:solidFill>
              </a:rPr>
              <a:t/>
            </a:r>
            <a:br>
              <a:rPr lang="en-US" u="sng" dirty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I Pledge Allegiance to the flag</a:t>
            </a:r>
            <a:b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Of the United States of America</a:t>
            </a:r>
            <a:b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And to the Republic for which it stands, One nation, Under God</a:t>
            </a:r>
            <a:b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Indivisible, With Liberty</a:t>
            </a:r>
            <a:b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And Justice for All</a:t>
            </a:r>
            <a:endParaRPr lang="en-US" sz="40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9566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mmscuba.org/wp-content/uploads/2010/02/scuba_div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21" y="-6927"/>
            <a:ext cx="10308644" cy="686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601" y="148936"/>
            <a:ext cx="9144000" cy="6553200"/>
          </a:xfrm>
        </p:spPr>
        <p:txBody>
          <a:bodyPr>
            <a:normAutofit/>
          </a:bodyPr>
          <a:lstStyle/>
          <a:p>
            <a:r>
              <a:rPr lang="en-US" sz="4000" u="sng" dirty="0" smtClean="0">
                <a:latin typeface="Aharoni" pitchFamily="2" charset="-79"/>
                <a:cs typeface="Aharoni" pitchFamily="2" charset="-79"/>
              </a:rPr>
              <a:t>Pledge to the Christian Flag</a:t>
            </a:r>
            <a:br>
              <a:rPr lang="en-US" sz="4000" u="sng" dirty="0" smtClean="0">
                <a:latin typeface="Aharoni" pitchFamily="2" charset="-79"/>
                <a:cs typeface="Aharoni" pitchFamily="2" charset="-79"/>
              </a:rPr>
            </a:br>
            <a:r>
              <a:rPr lang="en-US" sz="4000" u="sng" dirty="0"/>
              <a:t/>
            </a:r>
            <a:br>
              <a:rPr lang="en-US" sz="4000" u="sng" dirty="0"/>
            </a:b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I Pledge Allegiance to the </a:t>
            </a:r>
            <a:r>
              <a:rPr lang="en-US" sz="4000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sz="4000" dirty="0" smtClean="0"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Christian </a:t>
            </a: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Flag</a:t>
            </a:r>
            <a:br>
              <a:rPr lang="en-US" sz="4000" dirty="0" smtClean="0"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And to the Savior for </a:t>
            </a:r>
            <a:br>
              <a:rPr lang="en-US" sz="4000" dirty="0" smtClean="0"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Whose Kingdom it Stands</a:t>
            </a:r>
            <a:br>
              <a:rPr lang="en-US" sz="4000" dirty="0" smtClean="0"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One Brotherhood, </a:t>
            </a:r>
            <a:r>
              <a:rPr lang="en-US" sz="4000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sz="4000" dirty="0" smtClean="0"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Uniting </a:t>
            </a: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all Mankind</a:t>
            </a:r>
            <a:br>
              <a:rPr lang="en-US" sz="4000" dirty="0" smtClean="0">
                <a:latin typeface="Aharoni" pitchFamily="2" charset="-79"/>
                <a:cs typeface="Aharoni" pitchFamily="2" charset="-79"/>
              </a:rPr>
            </a:b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In Service and In Love</a:t>
            </a:r>
            <a:endParaRPr lang="en-US" sz="40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625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01000" cy="6324600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sz="48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6000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Pledge </a:t>
            </a:r>
            <a:r>
              <a:rPr lang="en-US" sz="6000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to the Bible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49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I pledge allegiance to the Bible, God's Holy Word, I will make it a lamp unto my feet and a light unto my path and will hide its words in my heart that I might not sin against God.</a:t>
            </a:r>
            <a:r>
              <a:rPr lang="en-US" sz="49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sz="49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16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2208</TotalTime>
  <Words>17</Words>
  <Application>Microsoft Office PowerPoint</Application>
  <PresentationFormat>On-screen Show (4:3)</PresentationFormat>
  <Paragraphs>7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Pledge of Allegiance  I Pledge Allegiance to the flag Of the United States of America And to the Republic for which it stands, One nation, Under God Indivisible, With Liberty And Justice for All</vt:lpstr>
      <vt:lpstr>Pledge to the Christian Flag  I Pledge Allegiance to the  Christian Flag And to the Savior for  Whose Kingdom it Stands One Brotherhood,  Uniting all Mankind In Service and In Love</vt:lpstr>
      <vt:lpstr> Pledge to the Bible  I pledge allegiance to the Bible, God's Holy Word, I will make it a lamp unto my feet and a light unto my path and will hide its words in my heart that I might not sin against God.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fdfd</dc:title>
  <dc:creator>1300 South Toe VFD</dc:creator>
  <cp:lastModifiedBy>1300 South Toe VFD</cp:lastModifiedBy>
  <cp:revision>23</cp:revision>
  <dcterms:created xsi:type="dcterms:W3CDTF">2011-07-24T02:25:20Z</dcterms:created>
  <dcterms:modified xsi:type="dcterms:W3CDTF">2012-07-25T20:39:55Z</dcterms:modified>
</cp:coreProperties>
</file>